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2" r:id="rId5"/>
    <p:sldId id="265" r:id="rId6"/>
    <p:sldId id="264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BA3C3-50C9-4414-8140-173397030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2FAF95-85E6-4AE7-AC31-5A502CA48F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45522-B9B6-4BFE-922D-61F102A47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2DBDC-06BC-4B86-935C-A9821C993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FCEAB-4D9C-4541-B892-DBE547C59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372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1395C-4AD0-4C90-8C02-9A635707B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B05C85-8C34-4A7B-9C61-9113FB5883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484A2-BF67-4BA1-B622-6A8CBB86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2A721-E46D-42EF-9595-7F025EDE0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1CEF3-94E4-4FF3-8DC7-5287D0025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344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279D9E-DEEA-4E87-A7B9-C4DDB631C8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D46453-6998-4BBF-9C98-3EBD388843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27F57-5AA1-4790-9271-A0249C27B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44FF9-F48C-4B5F-B59C-15AB1CBDC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03000-CA3F-4CBB-83CC-58CB3E026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369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228E0-32C2-4208-9F0B-ED3FAF9DF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76D5F-99EE-4C7E-800D-BD11D8FEC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7DA5F-1835-41BD-8596-9B5B882E4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0431D-8850-4852-8098-392419C6A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D54B3-AB92-43BF-906D-67E45131B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47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1B611-C46A-4057-8A77-C63D1CD42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D6924-59F3-4A75-BE52-90977243F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25B22-81C8-4328-9543-46F11B9D2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02D65-C7A9-4B2A-A072-29940EAA1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EDCC6-CB5A-425C-8137-F33396C00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52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57147-FA38-41D7-B2E6-31355AAA2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D8C22-77D4-42E8-8341-7DD0C2D1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2C1F15-6B3A-4D88-A3D3-586C14C43C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3A2E2-6FBA-4326-A280-9A55FA11B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E04000-361A-43A3-ACE9-58429287B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BDED1-1BB8-4DD1-8429-EB7A3D4D4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32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4A544-4C4B-4D4A-9DCB-F314BEB46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464931-D12D-4EC9-B545-5F75FCC76E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AB44D-F0C0-4841-95A6-4F8F6E8153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B678E1-D04B-4006-B56F-1984B701CB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B46C69-AB82-41D0-B475-76396B18AF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7233DF-A1EE-4B4B-AC14-2797C25FF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CBDD87-6273-4472-AFD7-D881B0179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F23350-A48C-40AE-A57F-E26FFD989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89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8EB89-A072-4D8E-968C-623BA389C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DDB551-C5FF-450A-BAC1-EC2FDB343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1DA709-C1B3-4A65-9927-08E3FED48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13AC80-F503-46F4-A702-4B89DAE0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190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AFC3F7-85F5-4E3E-B7E3-3D107CCD8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AD16BA-087A-42AD-A813-D5FDB061F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B23982-6E17-4104-873F-BC1925D4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128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582E2-F762-4DE9-BD2D-3E157E0BF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77A16-9B3A-42DB-A205-D5B34EB07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344A5-D957-4F96-8C46-8B634B78A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5DFC49-8B7E-4A1C-8C82-70F870207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B033D-885F-4343-9F29-22F9950DD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A1EA4-33FA-4606-BAE5-8F771D133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3682D-4F9A-4BAD-8789-D82085CD1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33D5C7-E6C5-40F7-9F63-282B70E2D9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954D17-B811-4C11-A31D-B05DB4765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107B76-3E1B-4823-804F-2CFC07926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6248C6-8FF3-4AF8-8921-EEABD2E03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D0A973-62E0-4215-930C-2E8978A7C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4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0FB003-F90E-45D3-B566-2DAAF1C30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60EA6-D5FC-44A0-9E1A-C7002470B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A2E68-4F51-49BA-90D3-82BA5DCA82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6B38E-9E73-4A93-99C1-B847332FFE54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AEE4F-B904-4A2C-9A2D-1EBD69EC08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1CB48-D9C7-4051-9865-6AEBA6235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AF349-92D1-44F9-8795-74305988AF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94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29398BB-6F62-472B-88B2-8D942FEB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4094" y="3021497"/>
            <a:ext cx="5791735" cy="3001862"/>
          </a:xfrm>
        </p:spPr>
        <p:txBody>
          <a:bodyPr anchor="t">
            <a:normAutofit/>
          </a:bodyPr>
          <a:lstStyle/>
          <a:p>
            <a:pPr algn="l"/>
            <a:r>
              <a:rPr lang="en-US" sz="6700" dirty="0"/>
              <a:t>T-Detector</a:t>
            </a:r>
            <a:br>
              <a:rPr lang="en-US" sz="6700" dirty="0"/>
            </a:br>
            <a:br>
              <a:rPr lang="en-US" sz="6700" dirty="0"/>
            </a:br>
            <a:endParaRPr lang="en-US" sz="6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4097" y="1722127"/>
            <a:ext cx="5791732" cy="1121738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Aaron Bading 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CEB5BCA-605E-4D26-BD18-648801C13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4094" y="746452"/>
            <a:ext cx="1128382" cy="847206"/>
            <a:chOff x="8183879" y="1000124"/>
            <a:chExt cx="1562267" cy="1172973"/>
          </a:xfrm>
        </p:grpSpPr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8BEBD5C3-A60D-49BB-888A-D00CB07F6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08EE7430-E140-4250-8523-F8FF84174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8" name="Picture 7" descr="A picture containing orange&#10;&#10;Description automatically generated">
            <a:extLst>
              <a:ext uri="{FF2B5EF4-FFF2-40B4-BE49-F238E27FC236}">
                <a16:creationId xmlns:a16="http://schemas.microsoft.com/office/drawing/2014/main" id="{02AB6F96-6AA4-4F16-B0CB-678EA9E581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52"/>
          <a:stretch/>
        </p:blipFill>
        <p:spPr>
          <a:xfrm rot="5400000">
            <a:off x="6434328" y="1100328"/>
            <a:ext cx="6858000" cy="46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98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3989D7-B473-47A1-8148-967283320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4200" b="1" u="sng" dirty="0"/>
            </a:br>
            <a:r>
              <a:rPr lang="en-US" sz="4200" b="1" u="sng" dirty="0"/>
              <a:t>General Description</a:t>
            </a:r>
            <a:br>
              <a:rPr lang="en-US" sz="4200" b="1" u="sng" dirty="0"/>
            </a:br>
            <a:endParaRPr lang="en-US" sz="4200" b="1" u="sng" dirty="0"/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4B3579-DCB8-44D3-B024-A5DC33501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This projects acts as a motion sensor controlled front door camera that is accessible from any phone or computer.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When motion is detected, an inside ESP32 unit will make a buzzer go off to notify you that someone has arrived.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Communication between ESP-Cam and ESP32 is done via ESP-NOW ; a wireless communication protocol developed by ESPRESSIF.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The project is powered by a lithium battery that is solar charged.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8" name="Picture Placeholder 7" descr="A picture containing orange, wood&#10;&#10;Description automatically generated">
            <a:extLst>
              <a:ext uri="{FF2B5EF4-FFF2-40B4-BE49-F238E27FC236}">
                <a16:creationId xmlns:a16="http://schemas.microsoft.com/office/drawing/2014/main" id="{119B3755-8823-4B6D-AC76-3C05C23E24F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86" r="1238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45876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3989D7-B473-47A1-8148-967283320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3800"/>
            </a:br>
            <a:r>
              <a:rPr lang="en-US" sz="3800" b="1" u="sng"/>
              <a:t>Functionality</a:t>
            </a:r>
            <a:br>
              <a:rPr lang="en-US" sz="3800"/>
            </a:br>
            <a:endParaRPr lang="en-US" sz="3800"/>
          </a:p>
        </p:txBody>
      </p:sp>
      <p:pic>
        <p:nvPicPr>
          <p:cNvPr id="6" name="Picture Placeholder 5" descr="A screenshot of a person standing on a path with trees in the background&#10;&#10;Description automatically generated with low confidence">
            <a:extLst>
              <a:ext uri="{FF2B5EF4-FFF2-40B4-BE49-F238E27FC236}">
                <a16:creationId xmlns:a16="http://schemas.microsoft.com/office/drawing/2014/main" id="{3A511D32-1F58-48E9-A20A-9B9363E6FC8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3" r="1" b="24804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4B3579-DCB8-44D3-B024-A5DC33501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/>
              <a:t>This project is convenient because I can view who is at my door without even having to get out of my seat.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/>
              <a:t>When motion is detected ,my phone gives a notification that the ESP’s  local network was joined, and it will ask me if I want to access the associated URL.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/>
              <a:t>This URL will enable me to see the live video feed and also control the boards with the press of a button.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706209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79F4BC-3D59-429E-AC94-D50185FF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2091" y="533547"/>
            <a:ext cx="6894576" cy="35661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br>
              <a:rPr lang="en-US" sz="6600" b="1" u="sng" dirty="0"/>
            </a:br>
            <a:br>
              <a:rPr lang="en-US" sz="6600" b="1" u="sng" dirty="0"/>
            </a:br>
            <a:r>
              <a:rPr lang="en-US" sz="6600" b="1" u="sng" dirty="0"/>
              <a:t>NOTIFICATION</a:t>
            </a:r>
            <a:br>
              <a:rPr lang="en-US" sz="6600" b="1" u="sng" dirty="0"/>
            </a:br>
            <a:br>
              <a:rPr lang="en-US" sz="2800" dirty="0"/>
            </a:br>
            <a:r>
              <a:rPr lang="en-US" sz="2500" dirty="0"/>
              <a:t>This is an example of what the notification looks like when motion is detected.</a:t>
            </a:r>
            <a:endParaRPr lang="en-US" sz="6600" dirty="0"/>
          </a:p>
        </p:txBody>
      </p:sp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D9530F2-D4FD-4FB6-BFDB-F948099594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21680"/>
          <a:stretch/>
        </p:blipFill>
        <p:spPr>
          <a:xfrm>
            <a:off x="20" y="10"/>
            <a:ext cx="4049786" cy="6857990"/>
          </a:xfrm>
          <a:custGeom>
            <a:avLst/>
            <a:gdLst/>
            <a:ahLst/>
            <a:cxnLst/>
            <a:rect l="l" t="t" r="r" b="b"/>
            <a:pathLst>
              <a:path w="4049806" h="6858000">
                <a:moveTo>
                  <a:pt x="0" y="0"/>
                </a:moveTo>
                <a:lnTo>
                  <a:pt x="4018525" y="0"/>
                </a:lnTo>
                <a:lnTo>
                  <a:pt x="4019816" y="10931"/>
                </a:lnTo>
                <a:cubicBezTo>
                  <a:pt x="4034945" y="94836"/>
                  <a:pt x="4032275" y="179884"/>
                  <a:pt x="4036343" y="264297"/>
                </a:cubicBezTo>
                <a:cubicBezTo>
                  <a:pt x="4041301" y="367652"/>
                  <a:pt x="4035072" y="471135"/>
                  <a:pt x="4032911" y="574617"/>
                </a:cubicBezTo>
                <a:cubicBezTo>
                  <a:pt x="4031004" y="662717"/>
                  <a:pt x="4022232" y="750690"/>
                  <a:pt x="4025029" y="838916"/>
                </a:cubicBezTo>
                <a:cubicBezTo>
                  <a:pt x="4025029" y="841968"/>
                  <a:pt x="4025029" y="845019"/>
                  <a:pt x="4025029" y="848070"/>
                </a:cubicBezTo>
                <a:cubicBezTo>
                  <a:pt x="4017020" y="945068"/>
                  <a:pt x="4017020" y="1042576"/>
                  <a:pt x="4025029" y="1139574"/>
                </a:cubicBezTo>
                <a:cubicBezTo>
                  <a:pt x="4027609" y="1179950"/>
                  <a:pt x="4026885" y="1220466"/>
                  <a:pt x="4022868" y="1260728"/>
                </a:cubicBezTo>
                <a:cubicBezTo>
                  <a:pt x="4019054" y="1311960"/>
                  <a:pt x="4006849" y="1364083"/>
                  <a:pt x="4015621" y="1414934"/>
                </a:cubicBezTo>
                <a:cubicBezTo>
                  <a:pt x="4021367" y="1456784"/>
                  <a:pt x="4024558" y="1498940"/>
                  <a:pt x="4025156" y="1541172"/>
                </a:cubicBezTo>
                <a:cubicBezTo>
                  <a:pt x="4029478" y="1635755"/>
                  <a:pt x="4025283" y="1730847"/>
                  <a:pt x="4023757" y="1825685"/>
                </a:cubicBezTo>
                <a:cubicBezTo>
                  <a:pt x="4021850" y="1936286"/>
                  <a:pt x="4024647" y="2046634"/>
                  <a:pt x="4015748" y="2157235"/>
                </a:cubicBezTo>
                <a:cubicBezTo>
                  <a:pt x="4010790" y="2246581"/>
                  <a:pt x="4010790" y="2336130"/>
                  <a:pt x="4015748" y="2425476"/>
                </a:cubicBezTo>
                <a:cubicBezTo>
                  <a:pt x="4018164" y="2507473"/>
                  <a:pt x="4030495" y="2588454"/>
                  <a:pt x="4028461" y="2671214"/>
                </a:cubicBezTo>
                <a:cubicBezTo>
                  <a:pt x="4026046" y="2767832"/>
                  <a:pt x="4014604" y="2863940"/>
                  <a:pt x="4018164" y="2960685"/>
                </a:cubicBezTo>
                <a:cubicBezTo>
                  <a:pt x="4019816" y="3006832"/>
                  <a:pt x="4019944" y="3052980"/>
                  <a:pt x="4020961" y="3099127"/>
                </a:cubicBezTo>
                <a:cubicBezTo>
                  <a:pt x="4021978" y="3154682"/>
                  <a:pt x="4032021" y="3210110"/>
                  <a:pt x="4026427" y="3265665"/>
                </a:cubicBezTo>
                <a:cubicBezTo>
                  <a:pt x="4017147" y="3358087"/>
                  <a:pt x="3993120" y="3448857"/>
                  <a:pt x="4008121" y="3543567"/>
                </a:cubicBezTo>
                <a:cubicBezTo>
                  <a:pt x="4016384" y="3595690"/>
                  <a:pt x="4025791" y="3647940"/>
                  <a:pt x="4030495" y="3700571"/>
                </a:cubicBezTo>
                <a:cubicBezTo>
                  <a:pt x="4034690" y="3747608"/>
                  <a:pt x="4045369" y="3795408"/>
                  <a:pt x="4037233" y="3842191"/>
                </a:cubicBezTo>
                <a:cubicBezTo>
                  <a:pt x="4030368" y="3882237"/>
                  <a:pt x="4034055" y="3922282"/>
                  <a:pt x="4028715" y="3962327"/>
                </a:cubicBezTo>
                <a:cubicBezTo>
                  <a:pt x="4021723" y="4014831"/>
                  <a:pt x="4017910" y="4068352"/>
                  <a:pt x="4012697" y="4121111"/>
                </a:cubicBezTo>
                <a:cubicBezTo>
                  <a:pt x="4007866" y="4169038"/>
                  <a:pt x="4004307" y="4216838"/>
                  <a:pt x="4017020" y="4261841"/>
                </a:cubicBezTo>
                <a:cubicBezTo>
                  <a:pt x="4048039" y="4375112"/>
                  <a:pt x="4031004" y="4487748"/>
                  <a:pt x="4019308" y="4600257"/>
                </a:cubicBezTo>
                <a:cubicBezTo>
                  <a:pt x="4013587" y="4655049"/>
                  <a:pt x="4005197" y="4712765"/>
                  <a:pt x="4017910" y="4762853"/>
                </a:cubicBezTo>
                <a:cubicBezTo>
                  <a:pt x="4041428" y="4851716"/>
                  <a:pt x="4022995" y="4936764"/>
                  <a:pt x="4012824" y="5021432"/>
                </a:cubicBezTo>
                <a:cubicBezTo>
                  <a:pt x="4002654" y="5106099"/>
                  <a:pt x="4000239" y="5189495"/>
                  <a:pt x="4018037" y="5272637"/>
                </a:cubicBezTo>
                <a:cubicBezTo>
                  <a:pt x="4030495" y="5331116"/>
                  <a:pt x="4030495" y="5390612"/>
                  <a:pt x="4032021" y="5449600"/>
                </a:cubicBezTo>
                <a:cubicBezTo>
                  <a:pt x="4032911" y="5486339"/>
                  <a:pt x="4019308" y="5523842"/>
                  <a:pt x="4010282" y="5560582"/>
                </a:cubicBezTo>
                <a:cubicBezTo>
                  <a:pt x="3994009" y="5626943"/>
                  <a:pt x="3988162" y="5694321"/>
                  <a:pt x="4010282" y="5759029"/>
                </a:cubicBezTo>
                <a:cubicBezTo>
                  <a:pt x="4040793" y="5848655"/>
                  <a:pt x="4058336" y="5938407"/>
                  <a:pt x="4045623" y="6033117"/>
                </a:cubicBezTo>
                <a:cubicBezTo>
                  <a:pt x="4038377" y="6091724"/>
                  <a:pt x="4036597" y="6151347"/>
                  <a:pt x="4025664" y="6209190"/>
                </a:cubicBezTo>
                <a:cubicBezTo>
                  <a:pt x="4007358" y="6304790"/>
                  <a:pt x="4013841" y="6399882"/>
                  <a:pt x="4028461" y="6494211"/>
                </a:cubicBezTo>
                <a:cubicBezTo>
                  <a:pt x="4038542" y="6573081"/>
                  <a:pt x="4039610" y="6652829"/>
                  <a:pt x="4031639" y="6731941"/>
                </a:cubicBezTo>
                <a:lnTo>
                  <a:pt x="40229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82580482-BA80-420A-8A05-C58E97F2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4409267"/>
            <a:ext cx="4242816" cy="18288"/>
          </a:xfrm>
          <a:custGeom>
            <a:avLst/>
            <a:gdLst>
              <a:gd name="connsiteX0" fmla="*/ 0 w 4242816"/>
              <a:gd name="connsiteY0" fmla="*/ 0 h 18288"/>
              <a:gd name="connsiteX1" fmla="*/ 690973 w 4242816"/>
              <a:gd name="connsiteY1" fmla="*/ 0 h 18288"/>
              <a:gd name="connsiteX2" fmla="*/ 1212233 w 4242816"/>
              <a:gd name="connsiteY2" fmla="*/ 0 h 18288"/>
              <a:gd name="connsiteX3" fmla="*/ 1860778 w 4242816"/>
              <a:gd name="connsiteY3" fmla="*/ 0 h 18288"/>
              <a:gd name="connsiteX4" fmla="*/ 2424466 w 4242816"/>
              <a:gd name="connsiteY4" fmla="*/ 0 h 18288"/>
              <a:gd name="connsiteX5" fmla="*/ 3115439 w 4242816"/>
              <a:gd name="connsiteY5" fmla="*/ 0 h 18288"/>
              <a:gd name="connsiteX6" fmla="*/ 3636699 w 4242816"/>
              <a:gd name="connsiteY6" fmla="*/ 0 h 18288"/>
              <a:gd name="connsiteX7" fmla="*/ 4242816 w 4242816"/>
              <a:gd name="connsiteY7" fmla="*/ 0 h 18288"/>
              <a:gd name="connsiteX8" fmla="*/ 4242816 w 4242816"/>
              <a:gd name="connsiteY8" fmla="*/ 18288 h 18288"/>
              <a:gd name="connsiteX9" fmla="*/ 3636699 w 4242816"/>
              <a:gd name="connsiteY9" fmla="*/ 18288 h 18288"/>
              <a:gd name="connsiteX10" fmla="*/ 3030583 w 4242816"/>
              <a:gd name="connsiteY10" fmla="*/ 18288 h 18288"/>
              <a:gd name="connsiteX11" fmla="*/ 2466894 w 4242816"/>
              <a:gd name="connsiteY11" fmla="*/ 18288 h 18288"/>
              <a:gd name="connsiteX12" fmla="*/ 1988062 w 4242816"/>
              <a:gd name="connsiteY12" fmla="*/ 18288 h 18288"/>
              <a:gd name="connsiteX13" fmla="*/ 1466802 w 4242816"/>
              <a:gd name="connsiteY13" fmla="*/ 18288 h 18288"/>
              <a:gd name="connsiteX14" fmla="*/ 860686 w 4242816"/>
              <a:gd name="connsiteY14" fmla="*/ 18288 h 18288"/>
              <a:gd name="connsiteX15" fmla="*/ 0 w 4242816"/>
              <a:gd name="connsiteY15" fmla="*/ 18288 h 18288"/>
              <a:gd name="connsiteX16" fmla="*/ 0 w 4242816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2816" h="18288" fill="none" extrusionOk="0">
                <a:moveTo>
                  <a:pt x="0" y="0"/>
                </a:moveTo>
                <a:cubicBezTo>
                  <a:pt x="249934" y="1471"/>
                  <a:pt x="379877" y="-29444"/>
                  <a:pt x="690973" y="0"/>
                </a:cubicBezTo>
                <a:cubicBezTo>
                  <a:pt x="1002069" y="29444"/>
                  <a:pt x="1021583" y="17501"/>
                  <a:pt x="1212233" y="0"/>
                </a:cubicBezTo>
                <a:cubicBezTo>
                  <a:pt x="1402883" y="-17501"/>
                  <a:pt x="1678760" y="5386"/>
                  <a:pt x="1860778" y="0"/>
                </a:cubicBezTo>
                <a:cubicBezTo>
                  <a:pt x="2042796" y="-5386"/>
                  <a:pt x="2245608" y="-22401"/>
                  <a:pt x="2424466" y="0"/>
                </a:cubicBezTo>
                <a:cubicBezTo>
                  <a:pt x="2603324" y="22401"/>
                  <a:pt x="2890020" y="33806"/>
                  <a:pt x="3115439" y="0"/>
                </a:cubicBezTo>
                <a:cubicBezTo>
                  <a:pt x="3340858" y="-33806"/>
                  <a:pt x="3428300" y="18628"/>
                  <a:pt x="3636699" y="0"/>
                </a:cubicBezTo>
                <a:cubicBezTo>
                  <a:pt x="3845098" y="-18628"/>
                  <a:pt x="4108824" y="5541"/>
                  <a:pt x="4242816" y="0"/>
                </a:cubicBezTo>
                <a:cubicBezTo>
                  <a:pt x="4242066" y="4160"/>
                  <a:pt x="4243125" y="10356"/>
                  <a:pt x="4242816" y="18288"/>
                </a:cubicBezTo>
                <a:cubicBezTo>
                  <a:pt x="4113424" y="32735"/>
                  <a:pt x="3768327" y="47567"/>
                  <a:pt x="3636699" y="18288"/>
                </a:cubicBezTo>
                <a:cubicBezTo>
                  <a:pt x="3505071" y="-10991"/>
                  <a:pt x="3294208" y="-4990"/>
                  <a:pt x="3030583" y="18288"/>
                </a:cubicBezTo>
                <a:cubicBezTo>
                  <a:pt x="2766958" y="41566"/>
                  <a:pt x="2649277" y="20974"/>
                  <a:pt x="2466894" y="18288"/>
                </a:cubicBezTo>
                <a:cubicBezTo>
                  <a:pt x="2284511" y="15602"/>
                  <a:pt x="2151277" y="1154"/>
                  <a:pt x="1988062" y="18288"/>
                </a:cubicBezTo>
                <a:cubicBezTo>
                  <a:pt x="1824847" y="35422"/>
                  <a:pt x="1691359" y="9265"/>
                  <a:pt x="1466802" y="18288"/>
                </a:cubicBezTo>
                <a:cubicBezTo>
                  <a:pt x="1242245" y="27311"/>
                  <a:pt x="1006161" y="36605"/>
                  <a:pt x="860686" y="18288"/>
                </a:cubicBezTo>
                <a:cubicBezTo>
                  <a:pt x="715211" y="-29"/>
                  <a:pt x="242774" y="46538"/>
                  <a:pt x="0" y="18288"/>
                </a:cubicBezTo>
                <a:cubicBezTo>
                  <a:pt x="-146" y="11482"/>
                  <a:pt x="-422" y="5192"/>
                  <a:pt x="0" y="0"/>
                </a:cubicBezTo>
                <a:close/>
              </a:path>
              <a:path w="4242816" h="18288" stroke="0" extrusionOk="0">
                <a:moveTo>
                  <a:pt x="0" y="0"/>
                </a:moveTo>
                <a:cubicBezTo>
                  <a:pt x="259751" y="-14018"/>
                  <a:pt x="356632" y="-15007"/>
                  <a:pt x="521260" y="0"/>
                </a:cubicBezTo>
                <a:cubicBezTo>
                  <a:pt x="685888" y="15007"/>
                  <a:pt x="885786" y="5167"/>
                  <a:pt x="1212233" y="0"/>
                </a:cubicBezTo>
                <a:cubicBezTo>
                  <a:pt x="1538680" y="-5167"/>
                  <a:pt x="1458849" y="7951"/>
                  <a:pt x="1691065" y="0"/>
                </a:cubicBezTo>
                <a:cubicBezTo>
                  <a:pt x="1923281" y="-7951"/>
                  <a:pt x="1985780" y="-16303"/>
                  <a:pt x="2169897" y="0"/>
                </a:cubicBezTo>
                <a:cubicBezTo>
                  <a:pt x="2354014" y="16303"/>
                  <a:pt x="2633054" y="-2739"/>
                  <a:pt x="2776014" y="0"/>
                </a:cubicBezTo>
                <a:cubicBezTo>
                  <a:pt x="2918974" y="2739"/>
                  <a:pt x="3112688" y="-15682"/>
                  <a:pt x="3339702" y="0"/>
                </a:cubicBezTo>
                <a:cubicBezTo>
                  <a:pt x="3566716" y="15682"/>
                  <a:pt x="4015278" y="-28467"/>
                  <a:pt x="4242816" y="0"/>
                </a:cubicBezTo>
                <a:cubicBezTo>
                  <a:pt x="4243501" y="7633"/>
                  <a:pt x="4242294" y="10002"/>
                  <a:pt x="4242816" y="18288"/>
                </a:cubicBezTo>
                <a:cubicBezTo>
                  <a:pt x="3924964" y="16283"/>
                  <a:pt x="3746362" y="-1805"/>
                  <a:pt x="3551843" y="18288"/>
                </a:cubicBezTo>
                <a:cubicBezTo>
                  <a:pt x="3357324" y="38381"/>
                  <a:pt x="3126422" y="47156"/>
                  <a:pt x="2860870" y="18288"/>
                </a:cubicBezTo>
                <a:cubicBezTo>
                  <a:pt x="2595318" y="-10580"/>
                  <a:pt x="2572437" y="11441"/>
                  <a:pt x="2297182" y="18288"/>
                </a:cubicBezTo>
                <a:cubicBezTo>
                  <a:pt x="2021927" y="25135"/>
                  <a:pt x="1916908" y="33601"/>
                  <a:pt x="1733493" y="18288"/>
                </a:cubicBezTo>
                <a:cubicBezTo>
                  <a:pt x="1550078" y="2975"/>
                  <a:pt x="1412440" y="27896"/>
                  <a:pt x="1212233" y="18288"/>
                </a:cubicBezTo>
                <a:cubicBezTo>
                  <a:pt x="1012026" y="8680"/>
                  <a:pt x="914386" y="13859"/>
                  <a:pt x="648545" y="18288"/>
                </a:cubicBezTo>
                <a:cubicBezTo>
                  <a:pt x="382704" y="22717"/>
                  <a:pt x="233522" y="39342"/>
                  <a:pt x="0" y="18288"/>
                </a:cubicBezTo>
                <a:cubicBezTo>
                  <a:pt x="-772" y="13661"/>
                  <a:pt x="-839" y="849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03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A4D54F7B-4F2C-4367-BE0D-95B4281667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3" r="1" b="19527"/>
          <a:stretch/>
        </p:blipFill>
        <p:spPr>
          <a:xfrm>
            <a:off x="20" y="10"/>
            <a:ext cx="4049786" cy="6857990"/>
          </a:xfrm>
          <a:custGeom>
            <a:avLst/>
            <a:gdLst/>
            <a:ahLst/>
            <a:cxnLst/>
            <a:rect l="l" t="t" r="r" b="b"/>
            <a:pathLst>
              <a:path w="4049806" h="6858000">
                <a:moveTo>
                  <a:pt x="0" y="0"/>
                </a:moveTo>
                <a:lnTo>
                  <a:pt x="4018525" y="0"/>
                </a:lnTo>
                <a:lnTo>
                  <a:pt x="4019816" y="10931"/>
                </a:lnTo>
                <a:cubicBezTo>
                  <a:pt x="4034945" y="94836"/>
                  <a:pt x="4032275" y="179884"/>
                  <a:pt x="4036343" y="264297"/>
                </a:cubicBezTo>
                <a:cubicBezTo>
                  <a:pt x="4041301" y="367652"/>
                  <a:pt x="4035072" y="471135"/>
                  <a:pt x="4032911" y="574617"/>
                </a:cubicBezTo>
                <a:cubicBezTo>
                  <a:pt x="4031004" y="662717"/>
                  <a:pt x="4022232" y="750690"/>
                  <a:pt x="4025029" y="838916"/>
                </a:cubicBezTo>
                <a:cubicBezTo>
                  <a:pt x="4025029" y="841968"/>
                  <a:pt x="4025029" y="845019"/>
                  <a:pt x="4025029" y="848070"/>
                </a:cubicBezTo>
                <a:cubicBezTo>
                  <a:pt x="4017020" y="945068"/>
                  <a:pt x="4017020" y="1042576"/>
                  <a:pt x="4025029" y="1139574"/>
                </a:cubicBezTo>
                <a:cubicBezTo>
                  <a:pt x="4027609" y="1179950"/>
                  <a:pt x="4026885" y="1220466"/>
                  <a:pt x="4022868" y="1260728"/>
                </a:cubicBezTo>
                <a:cubicBezTo>
                  <a:pt x="4019054" y="1311960"/>
                  <a:pt x="4006849" y="1364083"/>
                  <a:pt x="4015621" y="1414934"/>
                </a:cubicBezTo>
                <a:cubicBezTo>
                  <a:pt x="4021367" y="1456784"/>
                  <a:pt x="4024558" y="1498940"/>
                  <a:pt x="4025156" y="1541172"/>
                </a:cubicBezTo>
                <a:cubicBezTo>
                  <a:pt x="4029478" y="1635755"/>
                  <a:pt x="4025283" y="1730847"/>
                  <a:pt x="4023757" y="1825685"/>
                </a:cubicBezTo>
                <a:cubicBezTo>
                  <a:pt x="4021850" y="1936286"/>
                  <a:pt x="4024647" y="2046634"/>
                  <a:pt x="4015748" y="2157235"/>
                </a:cubicBezTo>
                <a:cubicBezTo>
                  <a:pt x="4010790" y="2246581"/>
                  <a:pt x="4010790" y="2336130"/>
                  <a:pt x="4015748" y="2425476"/>
                </a:cubicBezTo>
                <a:cubicBezTo>
                  <a:pt x="4018164" y="2507473"/>
                  <a:pt x="4030495" y="2588454"/>
                  <a:pt x="4028461" y="2671214"/>
                </a:cubicBezTo>
                <a:cubicBezTo>
                  <a:pt x="4026046" y="2767832"/>
                  <a:pt x="4014604" y="2863940"/>
                  <a:pt x="4018164" y="2960685"/>
                </a:cubicBezTo>
                <a:cubicBezTo>
                  <a:pt x="4019816" y="3006832"/>
                  <a:pt x="4019944" y="3052980"/>
                  <a:pt x="4020961" y="3099127"/>
                </a:cubicBezTo>
                <a:cubicBezTo>
                  <a:pt x="4021978" y="3154682"/>
                  <a:pt x="4032021" y="3210110"/>
                  <a:pt x="4026427" y="3265665"/>
                </a:cubicBezTo>
                <a:cubicBezTo>
                  <a:pt x="4017147" y="3358087"/>
                  <a:pt x="3993120" y="3448857"/>
                  <a:pt x="4008121" y="3543567"/>
                </a:cubicBezTo>
                <a:cubicBezTo>
                  <a:pt x="4016384" y="3595690"/>
                  <a:pt x="4025791" y="3647940"/>
                  <a:pt x="4030495" y="3700571"/>
                </a:cubicBezTo>
                <a:cubicBezTo>
                  <a:pt x="4034690" y="3747608"/>
                  <a:pt x="4045369" y="3795408"/>
                  <a:pt x="4037233" y="3842191"/>
                </a:cubicBezTo>
                <a:cubicBezTo>
                  <a:pt x="4030368" y="3882237"/>
                  <a:pt x="4034055" y="3922282"/>
                  <a:pt x="4028715" y="3962327"/>
                </a:cubicBezTo>
                <a:cubicBezTo>
                  <a:pt x="4021723" y="4014831"/>
                  <a:pt x="4017910" y="4068352"/>
                  <a:pt x="4012697" y="4121111"/>
                </a:cubicBezTo>
                <a:cubicBezTo>
                  <a:pt x="4007866" y="4169038"/>
                  <a:pt x="4004307" y="4216838"/>
                  <a:pt x="4017020" y="4261841"/>
                </a:cubicBezTo>
                <a:cubicBezTo>
                  <a:pt x="4048039" y="4375112"/>
                  <a:pt x="4031004" y="4487748"/>
                  <a:pt x="4019308" y="4600257"/>
                </a:cubicBezTo>
                <a:cubicBezTo>
                  <a:pt x="4013587" y="4655049"/>
                  <a:pt x="4005197" y="4712765"/>
                  <a:pt x="4017910" y="4762853"/>
                </a:cubicBezTo>
                <a:cubicBezTo>
                  <a:pt x="4041428" y="4851716"/>
                  <a:pt x="4022995" y="4936764"/>
                  <a:pt x="4012824" y="5021432"/>
                </a:cubicBezTo>
                <a:cubicBezTo>
                  <a:pt x="4002654" y="5106099"/>
                  <a:pt x="4000239" y="5189495"/>
                  <a:pt x="4018037" y="5272637"/>
                </a:cubicBezTo>
                <a:cubicBezTo>
                  <a:pt x="4030495" y="5331116"/>
                  <a:pt x="4030495" y="5390612"/>
                  <a:pt x="4032021" y="5449600"/>
                </a:cubicBezTo>
                <a:cubicBezTo>
                  <a:pt x="4032911" y="5486339"/>
                  <a:pt x="4019308" y="5523842"/>
                  <a:pt x="4010282" y="5560582"/>
                </a:cubicBezTo>
                <a:cubicBezTo>
                  <a:pt x="3994009" y="5626943"/>
                  <a:pt x="3988162" y="5694321"/>
                  <a:pt x="4010282" y="5759029"/>
                </a:cubicBezTo>
                <a:cubicBezTo>
                  <a:pt x="4040793" y="5848655"/>
                  <a:pt x="4058336" y="5938407"/>
                  <a:pt x="4045623" y="6033117"/>
                </a:cubicBezTo>
                <a:cubicBezTo>
                  <a:pt x="4038377" y="6091724"/>
                  <a:pt x="4036597" y="6151347"/>
                  <a:pt x="4025664" y="6209190"/>
                </a:cubicBezTo>
                <a:cubicBezTo>
                  <a:pt x="4007358" y="6304790"/>
                  <a:pt x="4013841" y="6399882"/>
                  <a:pt x="4028461" y="6494211"/>
                </a:cubicBezTo>
                <a:cubicBezTo>
                  <a:pt x="4038542" y="6573081"/>
                  <a:pt x="4039610" y="6652829"/>
                  <a:pt x="4031639" y="6731941"/>
                </a:cubicBezTo>
                <a:lnTo>
                  <a:pt x="40229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1" name="sketchy line">
            <a:extLst>
              <a:ext uri="{FF2B5EF4-FFF2-40B4-BE49-F238E27FC236}">
                <a16:creationId xmlns:a16="http://schemas.microsoft.com/office/drawing/2014/main" id="{82580482-BA80-420A-8A05-C58E97F2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4409267"/>
            <a:ext cx="4242816" cy="18288"/>
          </a:xfrm>
          <a:custGeom>
            <a:avLst/>
            <a:gdLst>
              <a:gd name="connsiteX0" fmla="*/ 0 w 4242816"/>
              <a:gd name="connsiteY0" fmla="*/ 0 h 18288"/>
              <a:gd name="connsiteX1" fmla="*/ 690973 w 4242816"/>
              <a:gd name="connsiteY1" fmla="*/ 0 h 18288"/>
              <a:gd name="connsiteX2" fmla="*/ 1212233 w 4242816"/>
              <a:gd name="connsiteY2" fmla="*/ 0 h 18288"/>
              <a:gd name="connsiteX3" fmla="*/ 1860778 w 4242816"/>
              <a:gd name="connsiteY3" fmla="*/ 0 h 18288"/>
              <a:gd name="connsiteX4" fmla="*/ 2424466 w 4242816"/>
              <a:gd name="connsiteY4" fmla="*/ 0 h 18288"/>
              <a:gd name="connsiteX5" fmla="*/ 3115439 w 4242816"/>
              <a:gd name="connsiteY5" fmla="*/ 0 h 18288"/>
              <a:gd name="connsiteX6" fmla="*/ 3636699 w 4242816"/>
              <a:gd name="connsiteY6" fmla="*/ 0 h 18288"/>
              <a:gd name="connsiteX7" fmla="*/ 4242816 w 4242816"/>
              <a:gd name="connsiteY7" fmla="*/ 0 h 18288"/>
              <a:gd name="connsiteX8" fmla="*/ 4242816 w 4242816"/>
              <a:gd name="connsiteY8" fmla="*/ 18288 h 18288"/>
              <a:gd name="connsiteX9" fmla="*/ 3636699 w 4242816"/>
              <a:gd name="connsiteY9" fmla="*/ 18288 h 18288"/>
              <a:gd name="connsiteX10" fmla="*/ 3030583 w 4242816"/>
              <a:gd name="connsiteY10" fmla="*/ 18288 h 18288"/>
              <a:gd name="connsiteX11" fmla="*/ 2466894 w 4242816"/>
              <a:gd name="connsiteY11" fmla="*/ 18288 h 18288"/>
              <a:gd name="connsiteX12" fmla="*/ 1988062 w 4242816"/>
              <a:gd name="connsiteY12" fmla="*/ 18288 h 18288"/>
              <a:gd name="connsiteX13" fmla="*/ 1466802 w 4242816"/>
              <a:gd name="connsiteY13" fmla="*/ 18288 h 18288"/>
              <a:gd name="connsiteX14" fmla="*/ 860686 w 4242816"/>
              <a:gd name="connsiteY14" fmla="*/ 18288 h 18288"/>
              <a:gd name="connsiteX15" fmla="*/ 0 w 4242816"/>
              <a:gd name="connsiteY15" fmla="*/ 18288 h 18288"/>
              <a:gd name="connsiteX16" fmla="*/ 0 w 4242816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2816" h="18288" fill="none" extrusionOk="0">
                <a:moveTo>
                  <a:pt x="0" y="0"/>
                </a:moveTo>
                <a:cubicBezTo>
                  <a:pt x="249934" y="1471"/>
                  <a:pt x="379877" y="-29444"/>
                  <a:pt x="690973" y="0"/>
                </a:cubicBezTo>
                <a:cubicBezTo>
                  <a:pt x="1002069" y="29444"/>
                  <a:pt x="1021583" y="17501"/>
                  <a:pt x="1212233" y="0"/>
                </a:cubicBezTo>
                <a:cubicBezTo>
                  <a:pt x="1402883" y="-17501"/>
                  <a:pt x="1678760" y="5386"/>
                  <a:pt x="1860778" y="0"/>
                </a:cubicBezTo>
                <a:cubicBezTo>
                  <a:pt x="2042796" y="-5386"/>
                  <a:pt x="2245608" y="-22401"/>
                  <a:pt x="2424466" y="0"/>
                </a:cubicBezTo>
                <a:cubicBezTo>
                  <a:pt x="2603324" y="22401"/>
                  <a:pt x="2890020" y="33806"/>
                  <a:pt x="3115439" y="0"/>
                </a:cubicBezTo>
                <a:cubicBezTo>
                  <a:pt x="3340858" y="-33806"/>
                  <a:pt x="3428300" y="18628"/>
                  <a:pt x="3636699" y="0"/>
                </a:cubicBezTo>
                <a:cubicBezTo>
                  <a:pt x="3845098" y="-18628"/>
                  <a:pt x="4108824" y="5541"/>
                  <a:pt x="4242816" y="0"/>
                </a:cubicBezTo>
                <a:cubicBezTo>
                  <a:pt x="4242066" y="4160"/>
                  <a:pt x="4243125" y="10356"/>
                  <a:pt x="4242816" y="18288"/>
                </a:cubicBezTo>
                <a:cubicBezTo>
                  <a:pt x="4113424" y="32735"/>
                  <a:pt x="3768327" y="47567"/>
                  <a:pt x="3636699" y="18288"/>
                </a:cubicBezTo>
                <a:cubicBezTo>
                  <a:pt x="3505071" y="-10991"/>
                  <a:pt x="3294208" y="-4990"/>
                  <a:pt x="3030583" y="18288"/>
                </a:cubicBezTo>
                <a:cubicBezTo>
                  <a:pt x="2766958" y="41566"/>
                  <a:pt x="2649277" y="20974"/>
                  <a:pt x="2466894" y="18288"/>
                </a:cubicBezTo>
                <a:cubicBezTo>
                  <a:pt x="2284511" y="15602"/>
                  <a:pt x="2151277" y="1154"/>
                  <a:pt x="1988062" y="18288"/>
                </a:cubicBezTo>
                <a:cubicBezTo>
                  <a:pt x="1824847" y="35422"/>
                  <a:pt x="1691359" y="9265"/>
                  <a:pt x="1466802" y="18288"/>
                </a:cubicBezTo>
                <a:cubicBezTo>
                  <a:pt x="1242245" y="27311"/>
                  <a:pt x="1006161" y="36605"/>
                  <a:pt x="860686" y="18288"/>
                </a:cubicBezTo>
                <a:cubicBezTo>
                  <a:pt x="715211" y="-29"/>
                  <a:pt x="242774" y="46538"/>
                  <a:pt x="0" y="18288"/>
                </a:cubicBezTo>
                <a:cubicBezTo>
                  <a:pt x="-146" y="11482"/>
                  <a:pt x="-422" y="5192"/>
                  <a:pt x="0" y="0"/>
                </a:cubicBezTo>
                <a:close/>
              </a:path>
              <a:path w="4242816" h="18288" stroke="0" extrusionOk="0">
                <a:moveTo>
                  <a:pt x="0" y="0"/>
                </a:moveTo>
                <a:cubicBezTo>
                  <a:pt x="259751" y="-14018"/>
                  <a:pt x="356632" y="-15007"/>
                  <a:pt x="521260" y="0"/>
                </a:cubicBezTo>
                <a:cubicBezTo>
                  <a:pt x="685888" y="15007"/>
                  <a:pt x="885786" y="5167"/>
                  <a:pt x="1212233" y="0"/>
                </a:cubicBezTo>
                <a:cubicBezTo>
                  <a:pt x="1538680" y="-5167"/>
                  <a:pt x="1458849" y="7951"/>
                  <a:pt x="1691065" y="0"/>
                </a:cubicBezTo>
                <a:cubicBezTo>
                  <a:pt x="1923281" y="-7951"/>
                  <a:pt x="1985780" y="-16303"/>
                  <a:pt x="2169897" y="0"/>
                </a:cubicBezTo>
                <a:cubicBezTo>
                  <a:pt x="2354014" y="16303"/>
                  <a:pt x="2633054" y="-2739"/>
                  <a:pt x="2776014" y="0"/>
                </a:cubicBezTo>
                <a:cubicBezTo>
                  <a:pt x="2918974" y="2739"/>
                  <a:pt x="3112688" y="-15682"/>
                  <a:pt x="3339702" y="0"/>
                </a:cubicBezTo>
                <a:cubicBezTo>
                  <a:pt x="3566716" y="15682"/>
                  <a:pt x="4015278" y="-28467"/>
                  <a:pt x="4242816" y="0"/>
                </a:cubicBezTo>
                <a:cubicBezTo>
                  <a:pt x="4243501" y="7633"/>
                  <a:pt x="4242294" y="10002"/>
                  <a:pt x="4242816" y="18288"/>
                </a:cubicBezTo>
                <a:cubicBezTo>
                  <a:pt x="3924964" y="16283"/>
                  <a:pt x="3746362" y="-1805"/>
                  <a:pt x="3551843" y="18288"/>
                </a:cubicBezTo>
                <a:cubicBezTo>
                  <a:pt x="3357324" y="38381"/>
                  <a:pt x="3126422" y="47156"/>
                  <a:pt x="2860870" y="18288"/>
                </a:cubicBezTo>
                <a:cubicBezTo>
                  <a:pt x="2595318" y="-10580"/>
                  <a:pt x="2572437" y="11441"/>
                  <a:pt x="2297182" y="18288"/>
                </a:cubicBezTo>
                <a:cubicBezTo>
                  <a:pt x="2021927" y="25135"/>
                  <a:pt x="1916908" y="33601"/>
                  <a:pt x="1733493" y="18288"/>
                </a:cubicBezTo>
                <a:cubicBezTo>
                  <a:pt x="1550078" y="2975"/>
                  <a:pt x="1412440" y="27896"/>
                  <a:pt x="1212233" y="18288"/>
                </a:cubicBezTo>
                <a:cubicBezTo>
                  <a:pt x="1012026" y="8680"/>
                  <a:pt x="914386" y="13859"/>
                  <a:pt x="648545" y="18288"/>
                </a:cubicBezTo>
                <a:cubicBezTo>
                  <a:pt x="382704" y="22717"/>
                  <a:pt x="233522" y="39342"/>
                  <a:pt x="0" y="18288"/>
                </a:cubicBezTo>
                <a:cubicBezTo>
                  <a:pt x="-772" y="13661"/>
                  <a:pt x="-839" y="849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A4D1FF3-91D9-413C-8C1E-471FC03D6725}"/>
              </a:ext>
            </a:extLst>
          </p:cNvPr>
          <p:cNvSpPr txBox="1">
            <a:spLocks/>
          </p:cNvSpPr>
          <p:nvPr/>
        </p:nvSpPr>
        <p:spPr>
          <a:xfrm>
            <a:off x="4672091" y="533547"/>
            <a:ext cx="6894576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sz="6600" b="1" u="sng" dirty="0"/>
            </a:br>
            <a:br>
              <a:rPr lang="en-US" sz="6600" b="1" u="sng" dirty="0"/>
            </a:br>
            <a:r>
              <a:rPr lang="en-US" sz="6600" b="1" u="sng" dirty="0"/>
              <a:t>INTERFACE</a:t>
            </a:r>
            <a:br>
              <a:rPr lang="en-US" sz="6600" b="1" u="sng" dirty="0"/>
            </a:br>
            <a:br>
              <a:rPr lang="en-US" sz="2800" dirty="0"/>
            </a:br>
            <a:r>
              <a:rPr lang="en-US" sz="2500" dirty="0"/>
              <a:t>This is an example of what the Interface looks like.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408171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3989D7-B473-47A1-8148-967283320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br>
              <a:rPr lang="en-US" sz="3000" dirty="0"/>
            </a:br>
            <a:r>
              <a:rPr lang="en-US" sz="5300" b="1" u="sng" dirty="0"/>
              <a:t>Inside Unit</a:t>
            </a:r>
            <a:br>
              <a:rPr lang="en-US" sz="3000" dirty="0"/>
            </a:br>
            <a:endParaRPr lang="en-US" sz="3000" dirty="0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4B3579-DCB8-44D3-B024-A5DC33501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This project includes a second ESP32 that is mounted inside that is connected to a buzzer.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This buzzer will play melodies when someone arrives at your front door .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This will notify you that you have to get up and see who is at your door. </a:t>
            </a:r>
          </a:p>
          <a:p>
            <a:endParaRPr lang="en-US" sz="2200" dirty="0"/>
          </a:p>
        </p:txBody>
      </p:sp>
      <p:pic>
        <p:nvPicPr>
          <p:cNvPr id="6" name="Picture Placeholder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8BB2018F-3B3C-4223-A8D1-48F7446D865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042" b="1"/>
          <a:stretch/>
        </p:blipFill>
        <p:spPr>
          <a:xfrm rot="5400000">
            <a:off x="7360555" y="1934321"/>
            <a:ext cx="4096512" cy="441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945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6C4118A-B523-45D9-B427-8E05B2DEA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79F4BC-3D59-429E-AC94-D50185FF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557189"/>
            <a:ext cx="4899039" cy="3346901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b="1" u="sng"/>
              <a:t>Finished Project</a:t>
            </a:r>
            <a:endParaRPr lang="en-US" sz="5200"/>
          </a:p>
        </p:txBody>
      </p:sp>
      <p:pic>
        <p:nvPicPr>
          <p:cNvPr id="4" name="Picture 3" descr="A pair of scissors on a wall&#10;&#10;Description automatically generated with low confidence">
            <a:extLst>
              <a:ext uri="{FF2B5EF4-FFF2-40B4-BE49-F238E27FC236}">
                <a16:creationId xmlns:a16="http://schemas.microsoft.com/office/drawing/2014/main" id="{81D7E622-FFC4-40C1-A01E-5AA5B0902D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" r="14854" b="-1"/>
          <a:stretch/>
        </p:blipFill>
        <p:spPr>
          <a:xfrm rot="5400000">
            <a:off x="5719826" y="376172"/>
            <a:ext cx="6858000" cy="610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31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254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T-Detector  </vt:lpstr>
      <vt:lpstr> General Description </vt:lpstr>
      <vt:lpstr> Functionality </vt:lpstr>
      <vt:lpstr>  NOTIFICATION  This is an example of what the notification looks like when motion is detected.</vt:lpstr>
      <vt:lpstr>PowerPoint Presentation</vt:lpstr>
      <vt:lpstr> Inside Unit </vt:lpstr>
      <vt:lpstr>Finished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T-Detector</dc:title>
  <dc:creator>Aaron</dc:creator>
  <cp:lastModifiedBy>Aaron</cp:lastModifiedBy>
  <cp:revision>6</cp:revision>
  <dcterms:created xsi:type="dcterms:W3CDTF">2021-08-12T06:07:24Z</dcterms:created>
  <dcterms:modified xsi:type="dcterms:W3CDTF">2021-08-13T01:37:53Z</dcterms:modified>
</cp:coreProperties>
</file>

<file path=docProps/thumbnail.jpeg>
</file>